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0159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621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597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2710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4072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936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5901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929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5993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608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225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B95C-A7EC-4780-97B1-E06623FBDD81}" type="datetimeFigureOut">
              <a:rPr lang="es-MX" smtClean="0"/>
              <a:pPr/>
              <a:t>11/05/2020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A298-6279-4712-BF45-3824C40E0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7505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218" y="90471"/>
            <a:ext cx="5372099" cy="66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7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73" y="179730"/>
            <a:ext cx="10619509" cy="65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21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90" y="155864"/>
            <a:ext cx="10976488" cy="67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47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18" y="155864"/>
            <a:ext cx="10905892" cy="66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70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64" y="155863"/>
            <a:ext cx="10843546" cy="66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842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9147" y="1056964"/>
            <a:ext cx="6242304" cy="46817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73452" y="133634"/>
            <a:ext cx="4125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CORTESÍA DE: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94228" y="5734228"/>
            <a:ext cx="8283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www.zona33preescolar.com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156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Personalizado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vick_oficina</dc:creator>
  <cp:lastModifiedBy>Usuario</cp:lastModifiedBy>
  <cp:revision>4</cp:revision>
  <dcterms:created xsi:type="dcterms:W3CDTF">2015-02-23T20:12:49Z</dcterms:created>
  <dcterms:modified xsi:type="dcterms:W3CDTF">2020-05-11T17:30:19Z</dcterms:modified>
</cp:coreProperties>
</file>